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0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6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8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0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6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5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404A-BE02-4C31-95E7-6314A2CE2A06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579D-4D8D-4C58-A633-FB3EE89DC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2869"/>
            <a:ext cx="6737574" cy="232173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315200" cy="344488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22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2015-04-02T17:00:23Z</dcterms:created>
  <dcterms:modified xsi:type="dcterms:W3CDTF">2015-09-08T15:47:10Z</dcterms:modified>
</cp:coreProperties>
</file>